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66" r:id="rId2"/>
    <p:sldId id="263" r:id="rId3"/>
    <p:sldId id="352" r:id="rId4"/>
    <p:sldId id="353" r:id="rId5"/>
    <p:sldId id="346" r:id="rId6"/>
    <p:sldId id="354" r:id="rId7"/>
    <p:sldId id="355" r:id="rId8"/>
    <p:sldId id="356" r:id="rId9"/>
    <p:sldId id="357" r:id="rId10"/>
    <p:sldId id="348" r:id="rId11"/>
    <p:sldId id="358" r:id="rId12"/>
    <p:sldId id="359" r:id="rId13"/>
    <p:sldId id="350" r:id="rId14"/>
    <p:sldId id="360" r:id="rId15"/>
    <p:sldId id="361" r:id="rId16"/>
    <p:sldId id="362" r:id="rId17"/>
    <p:sldId id="363" r:id="rId18"/>
    <p:sldId id="364" r:id="rId19"/>
    <p:sldId id="3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7ADA-2B9E-4BCF-91CB-7865DAFA6CCC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59784E-04D3-46FC-8A5E-4EEC1E0191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87" b="2"/>
          <a:stretch/>
        </p:blipFill>
        <p:spPr>
          <a:xfrm>
            <a:off x="13063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1582783"/>
            <a:ext cx="3810000" cy="75501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Hebrews 4:12-16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Preparation for God’s Rest Part 1: The Word of God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02FF98C-D99E-445F-9152-9122F615FD05}"/>
              </a:ext>
            </a:extLst>
          </p:cNvPr>
          <p:cNvSpPr txBox="1">
            <a:spLocks/>
          </p:cNvSpPr>
          <p:nvPr/>
        </p:nvSpPr>
        <p:spPr>
          <a:xfrm>
            <a:off x="76200" y="5638800"/>
            <a:ext cx="3810000" cy="755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October 3, 2021</a:t>
            </a:r>
          </a:p>
        </p:txBody>
      </p:sp>
    </p:spTree>
    <p:extLst>
      <p:ext uri="{BB962C8B-B14F-4D97-AF65-F5344CB8AC3E}">
        <p14:creationId xmlns:p14="http://schemas.microsoft.com/office/powerpoint/2010/main" val="2647999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II. The Word is Accurate (4:12)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</a:rPr>
              <a:t>And piercing as far as the division of soul and spirit, of both joints and marrow, and able to judge the thoughts and intentions of the heart.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A. The Word is Penetrating (12c)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bg1"/>
                </a:solidFill>
              </a:rPr>
              <a:t>And piercing as far as the division of soul and spirit, of both joints and marrow</a:t>
            </a:r>
          </a:p>
        </p:txBody>
      </p:sp>
    </p:spTree>
    <p:extLst>
      <p:ext uri="{BB962C8B-B14F-4D97-AF65-F5344CB8AC3E}">
        <p14:creationId xmlns:p14="http://schemas.microsoft.com/office/powerpoint/2010/main" val="367425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II. The Word is Accurate (4:12)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</a:rPr>
              <a:t>And piercing as far as the division of soul and spirit, of both joints and marrow, and able to judge the thoughts and intentions of the heart.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A. The Word is Penetrating (12c)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B. The Word is Discerning (12d)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bg1"/>
                </a:solidFill>
              </a:rPr>
              <a:t>And able to judge the thoughts and intentions of the heart.</a:t>
            </a:r>
          </a:p>
          <a:p>
            <a:pPr marL="0" indent="0" algn="just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“Judge” –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</a:rPr>
              <a:t>Kritikos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 – meaning critical or critic, in adjective form, it means to exercise judgment or to be discerning.</a:t>
            </a:r>
          </a:p>
          <a:p>
            <a:pPr marL="0" indent="0" algn="just">
              <a:buNone/>
            </a:pPr>
            <a:endParaRPr lang="en-US" sz="1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“Heart” –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</a:rPr>
              <a:t>Kardias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 – thoughts and intentions of the heart.</a:t>
            </a:r>
          </a:p>
        </p:txBody>
      </p:sp>
    </p:spTree>
    <p:extLst>
      <p:ext uri="{BB962C8B-B14F-4D97-AF65-F5344CB8AC3E}">
        <p14:creationId xmlns:p14="http://schemas.microsoft.com/office/powerpoint/2010/main" val="29772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III. The Word will Anatomize (4:13)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</a:rPr>
              <a:t>And there is no creature hidden from His sight but all things are open and laid bare to the eyes of Him with whom we have to do.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A. The Word reveals God to us (13a)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bg1"/>
                </a:solidFill>
              </a:rPr>
              <a:t>And there is no creature hidden from His sight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</a:rPr>
              <a:t>1. The Omniscience of God</a:t>
            </a:r>
          </a:p>
        </p:txBody>
      </p:sp>
    </p:spTree>
    <p:extLst>
      <p:ext uri="{BB962C8B-B14F-4D97-AF65-F5344CB8AC3E}">
        <p14:creationId xmlns:p14="http://schemas.microsoft.com/office/powerpoint/2010/main" val="1894043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Psalm 19:1-2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 heavens tell of the glory of God; And their expanse declares the work of His hands.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Day to day pours forth speech, And night to night reveals knowledge.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903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Proverbs 15:3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 eyes of the </a:t>
            </a:r>
            <a:r>
              <a:rPr lang="en-US" sz="2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are in every place, watching the evil and the good.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65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III. The Word will Anatomize (4:13)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</a:rPr>
              <a:t>And there is no creature hidden from His sight but all things are open and laid bare to the eyes of Him with whom we have to do.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A. The Word reveals God to us (13a)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bg1"/>
                </a:solidFill>
              </a:rPr>
              <a:t>And there is no creature hidden from His sight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</a:rPr>
              <a:t>1. The Omniscience of God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</a:rPr>
              <a:t>2. The Omnipresence of God</a:t>
            </a:r>
          </a:p>
        </p:txBody>
      </p:sp>
    </p:spTree>
    <p:extLst>
      <p:ext uri="{BB962C8B-B14F-4D97-AF65-F5344CB8AC3E}">
        <p14:creationId xmlns:p14="http://schemas.microsoft.com/office/powerpoint/2010/main" val="3268122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III. The Word will Anatomize (4:13)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</a:rPr>
              <a:t>And there is no creature hidden from His sight but all things are open and laid bare to the eyes of Him with whom we have to do.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A. The Word reveals God to us (13a)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B. The Word reveals us to us (13b)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bg1"/>
                </a:solidFill>
              </a:rPr>
              <a:t>But all things are open and laid bare to the eyes of Him with whom we have to do.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</a:rPr>
              <a:t>1. The sin that remains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bg1"/>
                </a:solidFill>
              </a:rPr>
              <a:t>But all things are open and laid bare to the eyes of Him</a:t>
            </a:r>
          </a:p>
        </p:txBody>
      </p:sp>
    </p:spTree>
    <p:extLst>
      <p:ext uri="{BB962C8B-B14F-4D97-AF65-F5344CB8AC3E}">
        <p14:creationId xmlns:p14="http://schemas.microsoft.com/office/powerpoint/2010/main" val="500173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Psalm 139:23-24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23 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Search me, God, and know my heart; Put me to the test and know my anxious thoughts;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24 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see if there is </a:t>
            </a:r>
            <a:r>
              <a:rPr lang="en-US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any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hurtful way in me, And lead me in the everlasting way.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989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III. The Word will Anatomize (4:13)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</a:rPr>
              <a:t>And there is no creature hidden from His sight but all things are open and laid bare to the eyes of Him with whom we have to do.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A. The Word reveals God to us (13a)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B. The Word reveals us to us (13b)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bg1"/>
                </a:solidFill>
              </a:rPr>
              <a:t>But all things are open and laid bare to the eyes of Him with whom we have to do.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</a:rPr>
              <a:t>1. The sin that remains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</a:rPr>
              <a:t>2. The true motives of the heart</a:t>
            </a:r>
          </a:p>
        </p:txBody>
      </p:sp>
    </p:spTree>
    <p:extLst>
      <p:ext uri="{BB962C8B-B14F-4D97-AF65-F5344CB8AC3E}">
        <p14:creationId xmlns:p14="http://schemas.microsoft.com/office/powerpoint/2010/main" val="2576416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59784E-04D3-46FC-8A5E-4EEC1E0191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87" b="2"/>
          <a:stretch/>
        </p:blipFill>
        <p:spPr>
          <a:xfrm>
            <a:off x="13063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1582783"/>
            <a:ext cx="3810000" cy="75501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Hebrews 4:12-16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Preparation for God’s Rest Part 1: The Word of God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02FF98C-D99E-445F-9152-9122F615FD05}"/>
              </a:ext>
            </a:extLst>
          </p:cNvPr>
          <p:cNvSpPr txBox="1">
            <a:spLocks/>
          </p:cNvSpPr>
          <p:nvPr/>
        </p:nvSpPr>
        <p:spPr>
          <a:xfrm>
            <a:off x="76200" y="5638800"/>
            <a:ext cx="3810000" cy="755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October 3, 2021</a:t>
            </a:r>
          </a:p>
        </p:txBody>
      </p:sp>
    </p:spTree>
    <p:extLst>
      <p:ext uri="{BB962C8B-B14F-4D97-AF65-F5344CB8AC3E}">
        <p14:creationId xmlns:p14="http://schemas.microsoft.com/office/powerpoint/2010/main" val="396540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Hebrews 4:12-13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 the word of God is living and active and sharper than any two-edged sword, and piercing as far as the division of soul and spirit, of both joints and marrow, and able to judge the thoughts and intentions of the heart.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there is no creature hidden from His sight, but all things are open and laid bare to the eyes of Him with whom we have to do.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Hebrews 4:14-16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Therefore, since we have a great high priest who has passed through the heavens, Jesus the Son of God, let us hold fast our confession. 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15 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we do not have a high priest who cannot sympathize with our weaknesses, but One who has been tempted in all things as </a:t>
            </a:r>
            <a:r>
              <a:rPr lang="en-US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are, yet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without sin.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16 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Therefore let us draw near with confidence to the throne of grace, so that we may receive mercy and find grace to help in time of need.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Preparation to Enter God’s Rest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Three part series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I. The Word of God (4:12-13)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II. The Son of God (4:14-15)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III. The Grace of God (4:16)</a:t>
            </a:r>
          </a:p>
        </p:txBody>
      </p:sp>
    </p:spTree>
    <p:extLst>
      <p:ext uri="{BB962C8B-B14F-4D97-AF65-F5344CB8AC3E}">
        <p14:creationId xmlns:p14="http://schemas.microsoft.com/office/powerpoint/2010/main" val="181430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I. The Word will Accomplish its task (4:12)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baseline="30000" dirty="0">
                <a:solidFill>
                  <a:schemeClr val="bg1"/>
                </a:solidFill>
              </a:rPr>
              <a:t>12 </a:t>
            </a:r>
            <a:r>
              <a:rPr lang="en-US" sz="1600" dirty="0">
                <a:solidFill>
                  <a:schemeClr val="bg1"/>
                </a:solidFill>
              </a:rPr>
              <a:t>For the word of God is living and active and sharper than any two-edged sword</a:t>
            </a:r>
          </a:p>
          <a:p>
            <a:pPr marL="0" indent="0" algn="just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A. The Word is alive (4:12a)</a:t>
            </a:r>
          </a:p>
          <a:p>
            <a:pPr marL="0" indent="0" algn="just">
              <a:buNone/>
            </a:pPr>
            <a:r>
              <a:rPr lang="en-US" sz="1600" b="1" baseline="30000" dirty="0">
                <a:solidFill>
                  <a:schemeClr val="bg1"/>
                </a:solidFill>
              </a:rPr>
              <a:t>12 </a:t>
            </a:r>
            <a:r>
              <a:rPr lang="en-US" sz="1600" dirty="0">
                <a:solidFill>
                  <a:schemeClr val="bg1"/>
                </a:solidFill>
              </a:rPr>
              <a:t>For the word of God is living and active</a:t>
            </a:r>
          </a:p>
          <a:p>
            <a:pPr marL="0" indent="0" algn="just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</a:rPr>
              <a:t>Energes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 – Where we get our English word energy and from 2 root words. </a:t>
            </a: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</a:rPr>
              <a:t>En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 – meaning within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Ergon meaning work or activity</a:t>
            </a:r>
          </a:p>
        </p:txBody>
      </p:sp>
    </p:spTree>
    <p:extLst>
      <p:ext uri="{BB962C8B-B14F-4D97-AF65-F5344CB8AC3E}">
        <p14:creationId xmlns:p14="http://schemas.microsoft.com/office/powerpoint/2010/main" val="407197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2 Timothy 3:16-17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16 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All Scripture is </a:t>
            </a:r>
            <a:r>
              <a:rPr lang="en-US" sz="2800" b="1" i="0" u="sng" dirty="0">
                <a:solidFill>
                  <a:schemeClr val="bg1"/>
                </a:solidFill>
                <a:effectLst/>
              </a:rPr>
              <a:t>inspired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 by God and profitable for teaching, for reproof, for correction, for training in righteousness; </a:t>
            </a:r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17 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so that the man of God may be adequate, equipped for every good work.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8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“Inspired”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Theo meaning God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Pneustos</a:t>
            </a: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meaning breathed into</a:t>
            </a:r>
          </a:p>
        </p:txBody>
      </p:sp>
    </p:spTree>
    <p:extLst>
      <p:ext uri="{BB962C8B-B14F-4D97-AF65-F5344CB8AC3E}">
        <p14:creationId xmlns:p14="http://schemas.microsoft.com/office/powerpoint/2010/main" val="203111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John 11:41-44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41 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So they removed the stone. Then Jesus raised His eyes, and said, “Father, I thank You that You have heard Me.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42 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I knew that You always hear Me; but because of the people standing around I said it, so that they may believe that You sent Me.” </a:t>
            </a:r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43 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When He had said these things, He cried out with a loud voice, “Lazarus, come forth.” </a:t>
            </a:r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44 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The man who had died came forth, bound hand and foot with wrappings, and his face was wrapped around with a cloth. Jesus *said to them, “Unbind him, and let him go.”</a:t>
            </a:r>
            <a:endParaRPr lang="en-US" sz="2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2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I. The Word will Accomplish its task (4:12)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baseline="30000" dirty="0">
                <a:solidFill>
                  <a:schemeClr val="bg1"/>
                </a:solidFill>
              </a:rPr>
              <a:t>12 </a:t>
            </a:r>
            <a:r>
              <a:rPr lang="en-US" sz="1600" dirty="0">
                <a:solidFill>
                  <a:schemeClr val="bg1"/>
                </a:solidFill>
              </a:rPr>
              <a:t>For the word of God is living and active and sharper than any two-edged sword</a:t>
            </a:r>
          </a:p>
          <a:p>
            <a:pPr marL="0" indent="0" algn="just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A. The Word is alive (4:12a)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B. The Word is sharp (4:12b)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bg1"/>
                </a:solidFill>
              </a:rPr>
              <a:t>And sharper than any two-edged sword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2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2 Corinthians 7:8-9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8 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For though I caused you sorrow by my letter, I do not regret it; though I did regret it—</a:t>
            </a:r>
            <a:r>
              <a:rPr lang="en-US" sz="2800" b="0" i="1" dirty="0">
                <a:solidFill>
                  <a:schemeClr val="bg1"/>
                </a:solidFill>
                <a:effectLst/>
              </a:rPr>
              <a:t>for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 I see that that letter caused you sorrow, though only for a while— </a:t>
            </a:r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9 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I now rejoice, not that you were made sorrowful, but that you were made sorrowful to </a:t>
            </a:r>
            <a:r>
              <a:rPr lang="en-US" sz="2800" b="0" i="1" dirty="0">
                <a:solidFill>
                  <a:schemeClr val="bg1"/>
                </a:solidFill>
                <a:effectLst/>
              </a:rPr>
              <a:t>the point of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 repentance; for you were made sorrowful according to </a:t>
            </a:r>
            <a:r>
              <a:rPr lang="en-US" sz="2800" b="0" i="1" dirty="0">
                <a:solidFill>
                  <a:schemeClr val="bg1"/>
                </a:solidFill>
                <a:effectLst/>
              </a:rPr>
              <a:t>the will of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 God, so that you might not suffer loss in anything through us.</a:t>
            </a:r>
            <a:endParaRPr lang="en-US" sz="2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62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6458</TotalTime>
  <Words>1230</Words>
  <Application>Microsoft Office PowerPoint</Application>
  <PresentationFormat>On-screen Show (4:3)</PresentationFormat>
  <Paragraphs>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Preparation for God’s Rest Part 1: The Word of God</vt:lpstr>
      <vt:lpstr>Hebrews 4:12-13</vt:lpstr>
      <vt:lpstr>Hebrews 4:14-16</vt:lpstr>
      <vt:lpstr>Preparation to Enter God’s Rest</vt:lpstr>
      <vt:lpstr>PowerPoint Presentation</vt:lpstr>
      <vt:lpstr>2 Timothy 3:16-17</vt:lpstr>
      <vt:lpstr>John 11:41-44</vt:lpstr>
      <vt:lpstr>PowerPoint Presentation</vt:lpstr>
      <vt:lpstr>2 Corinthians 7:8-9</vt:lpstr>
      <vt:lpstr>PowerPoint Presentation</vt:lpstr>
      <vt:lpstr>PowerPoint Presentation</vt:lpstr>
      <vt:lpstr>PowerPoint Presentation</vt:lpstr>
      <vt:lpstr>Psalm 19:1-2</vt:lpstr>
      <vt:lpstr>Proverbs 15:3</vt:lpstr>
      <vt:lpstr>PowerPoint Presentation</vt:lpstr>
      <vt:lpstr>PowerPoint Presentation</vt:lpstr>
      <vt:lpstr>Psalm 139:23-24</vt:lpstr>
      <vt:lpstr>PowerPoint Presentation</vt:lpstr>
      <vt:lpstr>Preparation for God’s Rest Part 1: The Word of God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Transformed</dc:title>
  <dc:creator>Brett's Workhorse</dc:creator>
  <cp:lastModifiedBy>Brett Yamaji</cp:lastModifiedBy>
  <cp:revision>55</cp:revision>
  <dcterms:created xsi:type="dcterms:W3CDTF">2018-07-21T18:21:19Z</dcterms:created>
  <dcterms:modified xsi:type="dcterms:W3CDTF">2021-10-02T23:45:17Z</dcterms:modified>
</cp:coreProperties>
</file>